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8AFB4-505B-F831-02AE-014E0ECE4F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FIRST ANGLO SIKH WAR 1845-46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9D239-D56A-9295-793F-A4A0B8A12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3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1C86-E905-15EB-3F10-055A438AA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497E64-A780-9FDB-C8AC-3306955A3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033" y="210292"/>
            <a:ext cx="11838214" cy="6556169"/>
          </a:xfrm>
        </p:spPr>
      </p:pic>
    </p:spTree>
    <p:extLst>
      <p:ext uri="{BB962C8B-B14F-4D97-AF65-F5344CB8AC3E}">
        <p14:creationId xmlns:p14="http://schemas.microsoft.com/office/powerpoint/2010/main" val="149311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71D3E-03F5-2494-85D2-2F078D109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F31D8B-6575-887D-4F47-264A49FCB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60" y="98962"/>
            <a:ext cx="12093039" cy="6759038"/>
          </a:xfrm>
        </p:spPr>
      </p:pic>
    </p:spTree>
    <p:extLst>
      <p:ext uri="{BB962C8B-B14F-4D97-AF65-F5344CB8AC3E}">
        <p14:creationId xmlns:p14="http://schemas.microsoft.com/office/powerpoint/2010/main" val="39795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C1DF-2686-4D62-D905-7AB03BF33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D8680B-766C-E583-D9E7-296A4774E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2471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5E2B-555D-A605-14A8-52066E247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57A5CF-4330-28D2-1571-E9B680133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11332"/>
            <a:ext cx="12192000" cy="6593278"/>
          </a:xfrm>
        </p:spPr>
      </p:pic>
    </p:spTree>
    <p:extLst>
      <p:ext uri="{BB962C8B-B14F-4D97-AF65-F5344CB8AC3E}">
        <p14:creationId xmlns:p14="http://schemas.microsoft.com/office/powerpoint/2010/main" val="21274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89324-70BC-025C-DA9B-5CC28B42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A5D4C8-D2E2-3BA2-2BB3-5A8D1E193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61" y="160812"/>
            <a:ext cx="12093039" cy="6593279"/>
          </a:xfrm>
        </p:spPr>
      </p:pic>
    </p:spTree>
    <p:extLst>
      <p:ext uri="{BB962C8B-B14F-4D97-AF65-F5344CB8AC3E}">
        <p14:creationId xmlns:p14="http://schemas.microsoft.com/office/powerpoint/2010/main" val="25031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1F2D-6E33-986E-6C23-3536295B5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5B9E64-DF89-363E-9604-8F5EEA13A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90" y="0"/>
            <a:ext cx="12105409" cy="6858000"/>
          </a:xfrm>
        </p:spPr>
      </p:pic>
    </p:spTree>
    <p:extLst>
      <p:ext uri="{BB962C8B-B14F-4D97-AF65-F5344CB8AC3E}">
        <p14:creationId xmlns:p14="http://schemas.microsoft.com/office/powerpoint/2010/main" val="2417844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F0EEF-89A8-8305-39E2-800B3E9C8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2BCE62-EBC6-9EDF-B690-CEEF136F8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6072"/>
            <a:ext cx="12191999" cy="6721928"/>
          </a:xfrm>
        </p:spPr>
      </p:pic>
    </p:spTree>
    <p:extLst>
      <p:ext uri="{BB962C8B-B14F-4D97-AF65-F5344CB8AC3E}">
        <p14:creationId xmlns:p14="http://schemas.microsoft.com/office/powerpoint/2010/main" val="1942331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4E31D-D516-51F9-0E22-D08B1DB0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F1EF05-9265-904D-E3B3-1F5BA5FDC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702" y="0"/>
            <a:ext cx="12068298" cy="6716981"/>
          </a:xfrm>
        </p:spPr>
      </p:pic>
    </p:spTree>
    <p:extLst>
      <p:ext uri="{BB962C8B-B14F-4D97-AF65-F5344CB8AC3E}">
        <p14:creationId xmlns:p14="http://schemas.microsoft.com/office/powerpoint/2010/main" val="3207586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Savon</vt:lpstr>
      <vt:lpstr>FIRST ANGLO SIKH WAR 1845-46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ANGLO SIKH WAR 1845-46</dc:title>
  <dc:creator>mkaurboparai1@gmail.com</dc:creator>
  <cp:lastModifiedBy>mkaurboparai1@gmail.com</cp:lastModifiedBy>
  <cp:revision>1</cp:revision>
  <dcterms:created xsi:type="dcterms:W3CDTF">2025-01-04T04:50:38Z</dcterms:created>
  <dcterms:modified xsi:type="dcterms:W3CDTF">2025-01-04T05:04:05Z</dcterms:modified>
</cp:coreProperties>
</file>